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Nunito Semi Bold" panose="020B0604020202020204" charset="0"/>
      <p:regular r:id="rId20"/>
    </p:embeddedFont>
    <p:embeddedFont>
      <p:font typeface="PT Sans" panose="020F050202020403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29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MohamedHussien311/DEPI_Grad_Project_AutomationExerciseWebsite.git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mailto:omarsaleh.os04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hyperlink" Target="mailto:mohamedelaraby7798@gmail.com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abdomostafa511@gmail.com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abdullah439875@feng.bu.edu.eg" TargetMode="External"/><Relationship Id="rId5" Type="http://schemas.openxmlformats.org/officeDocument/2006/relationships/image" Target="../media/image24.png"/><Relationship Id="rId4" Type="http://schemas.openxmlformats.org/officeDocument/2006/relationships/hyperlink" Target="mailto:xsky0sama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4"/>
            <a:ext cx="14142720" cy="5553551"/>
          </a:xfrm>
          <a:prstGeom prst="roundRect">
            <a:avLst>
              <a:gd name="adj" fmla="val 1000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338024"/>
            <a:ext cx="5303520" cy="5553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3" y="2890361"/>
            <a:ext cx="7219474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Exercise E-commerce Website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357223" y="4598551"/>
            <a:ext cx="7219474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 of testing methodologies for Automation Exercise e-commerce site.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02437"/>
            <a:ext cx="14142720" cy="5424607"/>
          </a:xfrm>
          <a:prstGeom prst="roundRect">
            <a:avLst>
              <a:gd name="adj" fmla="val 10238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2038707"/>
            <a:ext cx="6034207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Prerequisites for Testing</a:t>
            </a:r>
            <a:endParaRPr lang="en-US" sz="4250" dirty="0"/>
          </a:p>
        </p:txBody>
      </p:sp>
      <p:sp>
        <p:nvSpPr>
          <p:cNvPr id="4" name="Shape 2"/>
          <p:cNvSpPr/>
          <p:nvPr/>
        </p:nvSpPr>
        <p:spPr>
          <a:xfrm>
            <a:off x="1053703" y="3182064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07902" y="343626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 JDK 8+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7430929" y="3182064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85127" y="343626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Maven Installed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1053703" y="4262080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07902" y="451627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Selenium WebDriver</a:t>
            </a:r>
            <a:endParaRPr lang="en-US" sz="2100" dirty="0"/>
          </a:p>
        </p:txBody>
      </p:sp>
      <p:sp>
        <p:nvSpPr>
          <p:cNvPr id="10" name="Shape 8"/>
          <p:cNvSpPr/>
          <p:nvPr/>
        </p:nvSpPr>
        <p:spPr>
          <a:xfrm>
            <a:off x="7430929" y="4262080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685127" y="451627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TestNG Framework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1053703" y="5342096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07902" y="5596295"/>
            <a:ext cx="30081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Postman for API Testing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430929" y="5342096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85127" y="5596295"/>
            <a:ext cx="28320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Allure for Test Reports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1746" y="243840"/>
            <a:ext cx="9546788" cy="7810857"/>
          </a:xfrm>
          <a:prstGeom prst="roundRect">
            <a:avLst>
              <a:gd name="adj" fmla="val 4800"/>
            </a:avLst>
          </a:prstGeom>
          <a:solidFill>
            <a:srgbClr val="00002E">
              <a:alpha val="75000"/>
            </a:srgbClr>
          </a:solidFill>
          <a:ln w="3810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746" y="243840"/>
            <a:ext cx="9546788" cy="19525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88362" y="2625804"/>
            <a:ext cx="3675340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Setup Instructions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62" y="3319343"/>
            <a:ext cx="780931" cy="937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03489" y="3475434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Clone Repository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103489" y="3798689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 clone </a:t>
            </a:r>
            <a:r>
              <a:rPr lang="en-US" sz="12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https://github.com/MohamedHussien311/DEPI_Grad_Project_AutomationExerciseWebsite.git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362" y="4256484"/>
            <a:ext cx="780931" cy="9371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3489" y="4412575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Navigate Directory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4103489" y="4735830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cd DEPI_Grad_Project_AutomationExerciseWebsite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362" y="5193625"/>
            <a:ext cx="780931" cy="9371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03489" y="5349716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Dependencies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4103489" y="5672971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mvn clean install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362" y="6130766"/>
            <a:ext cx="780931" cy="14944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103489" y="6286857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Run Tests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4103489" y="6610112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Manual: follow test cases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103489" y="6914674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API: use Postman collection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4103489" y="7219236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Automation: mvn test command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053941"/>
            <a:ext cx="14142720" cy="6121598"/>
          </a:xfrm>
          <a:prstGeom prst="roundRect">
            <a:avLst>
              <a:gd name="adj" fmla="val 907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053941"/>
            <a:ext cx="14142720" cy="2892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458271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Reports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561034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805583" y="5689878"/>
            <a:ext cx="31342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Allure Report Generation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05583" y="6168985"/>
            <a:ext cx="53650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mvn allure:serve to generate reports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59861" y="561034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11741" y="568987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View Reports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211741" y="6168985"/>
            <a:ext cx="53650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generated report in browser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882015"/>
            <a:ext cx="14142720" cy="6465451"/>
          </a:xfrm>
          <a:prstGeom prst="roundRect">
            <a:avLst>
              <a:gd name="adj" fmla="val 859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82015"/>
            <a:ext cx="14142720" cy="2892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4410789"/>
            <a:ext cx="5858351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Contribution Guidelines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1053703" y="5438418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 project structure for new test cases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53703" y="5889665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proper naming and documentation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53703" y="6340912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all tests before committing changes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2152531"/>
            <a:ext cx="14142720" cy="3924419"/>
          </a:xfrm>
          <a:prstGeom prst="roundRect">
            <a:avLst>
              <a:gd name="adj" fmla="val 1415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2788801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Languages Used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4047768"/>
            <a:ext cx="6087904" cy="763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88%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2736413" y="510039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88674" y="4047768"/>
            <a:ext cx="6088023" cy="763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12%</a:t>
            </a:r>
            <a:endParaRPr lang="en-US" sz="6000" dirty="0"/>
          </a:p>
        </p:txBody>
      </p:sp>
      <p:sp>
        <p:nvSpPr>
          <p:cNvPr id="7" name="Text 5"/>
          <p:cNvSpPr/>
          <p:nvPr/>
        </p:nvSpPr>
        <p:spPr>
          <a:xfrm>
            <a:off x="9171503" y="510039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</a:t>
            </a:r>
            <a:endParaRPr lang="en-US" sz="2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18267"/>
            <a:ext cx="14142720" cy="7393067"/>
          </a:xfrm>
          <a:prstGeom prst="roundRect">
            <a:avLst>
              <a:gd name="adj" fmla="val 751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418267"/>
            <a:ext cx="14142720" cy="739306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3840" y="418267"/>
            <a:ext cx="14142720" cy="7393067"/>
          </a:xfrm>
          <a:prstGeom prst="roundRect">
            <a:avLst>
              <a:gd name="adj" fmla="val 7512"/>
            </a:avLst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3703" y="1054537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Contributors</a:t>
            </a:r>
            <a:endParaRPr lang="en-US" sz="4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3" y="2342436"/>
            <a:ext cx="3234095" cy="3004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3703" y="5607129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Mohamed Hussein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53703" y="6246852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mohamedelaraby7798@gmail.com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117" y="2342436"/>
            <a:ext cx="2598182" cy="2775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5117" y="5378291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Omar Saleh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605117" y="6018014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omarsaleh.os04@gmail.com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7605117" y="6596539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18210"/>
            <a:ext cx="14142720" cy="6393061"/>
          </a:xfrm>
          <a:prstGeom prst="roundRect">
            <a:avLst>
              <a:gd name="adj" fmla="val 868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554480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Contributors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03" y="2842379"/>
            <a:ext cx="2395180" cy="23951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3703" y="5497830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Khaled Ahmed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53703" y="6069449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xsky0sama@gmail.com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416" y="2842379"/>
            <a:ext cx="2408634" cy="24086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3416" y="5511284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Abdallah Mohamed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423416" y="6082903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abdullah439875@feng.bu.edu.eg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3129" y="2842379"/>
            <a:ext cx="2422208" cy="24222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93129" y="5524857"/>
            <a:ext cx="28320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Abdulrahman Mostafa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93129" y="6096476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abdomostafa511@gmail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124485" y="736720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250" dirty="0"/>
          </a:p>
        </p:txBody>
      </p:sp>
      <p:pic>
        <p:nvPicPr>
          <p:cNvPr id="5" name="thank you">
            <a:hlinkClick r:id="" action="ppaction://media"/>
            <a:extLst>
              <a:ext uri="{FF2B5EF4-FFF2-40B4-BE49-F238E27FC236}">
                <a16:creationId xmlns:a16="http://schemas.microsoft.com/office/drawing/2014/main" id="{49BB5923-EC1B-8193-98EE-165197902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0456" y="1696639"/>
            <a:ext cx="10312968" cy="5707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622578"/>
            <a:ext cx="14142720" cy="6984325"/>
          </a:xfrm>
          <a:prstGeom prst="roundRect">
            <a:avLst>
              <a:gd name="adj" fmla="val 795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258848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Life Cycle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17" y="2402205"/>
            <a:ext cx="5521047" cy="4568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4251" y="243840"/>
            <a:ext cx="13281779" cy="7771209"/>
          </a:xfrm>
          <a:prstGeom prst="roundRect">
            <a:avLst>
              <a:gd name="adj" fmla="val 671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434822" y="841415"/>
            <a:ext cx="5113258" cy="639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HOW?</a:t>
            </a:r>
            <a:endParaRPr lang="en-US" sz="4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8" y="1915120"/>
            <a:ext cx="10090547" cy="55023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984653"/>
            <a:ext cx="14142720" cy="4260294"/>
          </a:xfrm>
          <a:prstGeom prst="roundRect">
            <a:avLst>
              <a:gd name="adj" fmla="val 13036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2620923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Testing 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3648551"/>
            <a:ext cx="81408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It’s Focusing on what can’t be measured with the automated tests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53703" y="4335899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 and execute test cases manually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4787146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UI/UX and functional bugs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53703" y="5238393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business requirements compliance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26601"/>
            <a:ext cx="14142720" cy="7376398"/>
          </a:xfrm>
          <a:prstGeom prst="roundRect">
            <a:avLst>
              <a:gd name="adj" fmla="val 7529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062871"/>
            <a:ext cx="4355783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1053703" y="2075736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2654260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3232785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 Analysis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53703" y="3684032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Planning The Test Cases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3703" y="4135279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Writing Test Cases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96" y="2127766"/>
            <a:ext cx="6914912" cy="420016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80196" y="6588204"/>
            <a:ext cx="8204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4"/>
            <a:ext cx="14142720" cy="5553551"/>
          </a:xfrm>
          <a:prstGeom prst="roundRect">
            <a:avLst>
              <a:gd name="adj" fmla="val 1000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38024"/>
            <a:ext cx="7071360" cy="55535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290" y="2720340"/>
            <a:ext cx="5631180" cy="27889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3703" y="3220879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Testing</a:t>
            </a:r>
            <a:endParaRPr lang="en-US" sz="4250" dirty="0"/>
          </a:p>
        </p:txBody>
      </p:sp>
      <p:sp>
        <p:nvSpPr>
          <p:cNvPr id="6" name="Shape 2"/>
          <p:cNvSpPr/>
          <p:nvPr/>
        </p:nvSpPr>
        <p:spPr>
          <a:xfrm>
            <a:off x="1053703" y="4248507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805583" y="4328041"/>
            <a:ext cx="4699754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It’s about writing a code to test some code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12671"/>
            <a:ext cx="14142720" cy="7404259"/>
          </a:xfrm>
          <a:prstGeom prst="roundRect">
            <a:avLst>
              <a:gd name="adj" fmla="val 750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412671"/>
            <a:ext cx="5303520" cy="7404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1048941"/>
            <a:ext cx="6789777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Testing Details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2076569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805583" y="215610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&amp; Framework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05583" y="2635210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Selenium WebDriver, Java, TestNG framework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53703" y="3468291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805583" y="3547824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Pattern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805583" y="4026932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Page Object Model (POM) for maintainability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1053703" y="4860012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805583" y="4939546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Reporting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05583" y="5418653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Allure Report for test results visualization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1053703" y="625173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805583" y="633126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805583" y="6810375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scripts for regression and functional tests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88156"/>
            <a:ext cx="14142720" cy="7253288"/>
          </a:xfrm>
          <a:prstGeom prst="roundRect">
            <a:avLst>
              <a:gd name="adj" fmla="val 765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12442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UI Tests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03" y="2412325"/>
            <a:ext cx="4179689" cy="15763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3703" y="4248983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53703" y="4888706"/>
            <a:ext cx="493216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412325"/>
            <a:ext cx="7026116" cy="28059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58082" y="5478542"/>
            <a:ext cx="7026116" cy="81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Using web driver to simulate all the user interactions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6558082" y="6526649"/>
            <a:ext cx="702611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67502"/>
            <a:ext cx="14142720" cy="6294477"/>
          </a:xfrm>
          <a:prstGeom prst="roundRect">
            <a:avLst>
              <a:gd name="adj" fmla="val 8823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96" y="967502"/>
            <a:ext cx="5889664" cy="62944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1603772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Structure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2631400"/>
            <a:ext cx="7219474" cy="3994309"/>
          </a:xfrm>
          <a:prstGeom prst="roundRect">
            <a:avLst>
              <a:gd name="adj" fmla="val 86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61323" y="2639020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92662" y="2785467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src/main/java/pages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98588" y="2785467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Page Object Model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1061323" y="3302198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92662" y="3448645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src/test/java/tests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98588" y="3448645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Tests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1061323" y="3965377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292662" y="4111823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98588" y="4111823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Allure reports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061323" y="4628555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292662" y="4775002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pom.xml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98588" y="4775002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Maven dependencies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1061323" y="5291733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292662" y="5438180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README.md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98588" y="5438180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documentation</a:t>
            </a:r>
            <a:endParaRPr lang="en-US" sz="1800" dirty="0"/>
          </a:p>
        </p:txBody>
      </p:sp>
      <p:sp>
        <p:nvSpPr>
          <p:cNvPr id="21" name="Shape 18"/>
          <p:cNvSpPr/>
          <p:nvPr/>
        </p:nvSpPr>
        <p:spPr>
          <a:xfrm>
            <a:off x="1061323" y="5954911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292662" y="6101358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RegressionTesting.xml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4898588" y="6101358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 test cases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347</Words>
  <Application>Microsoft Office PowerPoint</Application>
  <PresentationFormat>Custom</PresentationFormat>
  <Paragraphs>101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hassan</cp:lastModifiedBy>
  <cp:revision>2</cp:revision>
  <dcterms:created xsi:type="dcterms:W3CDTF">2025-05-10T22:35:25Z</dcterms:created>
  <dcterms:modified xsi:type="dcterms:W3CDTF">2025-05-10T22:38:40Z</dcterms:modified>
</cp:coreProperties>
</file>